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7" r:id="rId11"/>
    <p:sldId id="265" r:id="rId12"/>
    <p:sldId id="266" r:id="rId13"/>
    <p:sldId id="272" r:id="rId14"/>
    <p:sldId id="268" r:id="rId15"/>
    <p:sldId id="274" r:id="rId16"/>
    <p:sldId id="269" r:id="rId17"/>
    <p:sldId id="270" r:id="rId18"/>
    <p:sldId id="286" r:id="rId19"/>
    <p:sldId id="288" r:id="rId20"/>
    <p:sldId id="275" r:id="rId21"/>
    <p:sldId id="276" r:id="rId22"/>
    <p:sldId id="277" r:id="rId23"/>
    <p:sldId id="278" r:id="rId24"/>
    <p:sldId id="282" r:id="rId25"/>
    <p:sldId id="283" r:id="rId26"/>
    <p:sldId id="284" r:id="rId27"/>
    <p:sldId id="285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bJxytERvg&amp;ab_channel=AdafruitIndustrie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KbJxytERvg" TargetMode="Externa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22</a:t>
            </a:r>
            <a:r>
              <a:rPr lang="en-US" sz="2400" baseline="30000" dirty="0"/>
              <a:t>nd</a:t>
            </a:r>
            <a:r>
              <a:rPr lang="en-US" sz="2400" dirty="0"/>
              <a:t>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927857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6236733" y="3684315"/>
            <a:ext cx="2532367" cy="27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Active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Tesla Coil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>
                <a:solidFill>
                  <a:schemeClr val="tx1"/>
                </a:solidFill>
              </a:rPr>
              <a:t>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>
                <a:solidFill>
                  <a:schemeClr val="tx1"/>
                </a:solidFill>
              </a:rPr>
              <a:t>BB-8 robot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9/26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24" y="1790700"/>
            <a:ext cx="8195692" cy="35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T-Shirts: Possible Design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965960"/>
            <a:ext cx="4149191" cy="3836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40" y="1965960"/>
            <a:ext cx="3986384" cy="383681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02921" y="5879592"/>
            <a:ext cx="2112264" cy="36347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Source: CustomInk.com</a:t>
            </a:r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T-Shirts: Back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36" y="1664208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dirty="0"/>
              <a:t>Thursday, September 22</a:t>
            </a:r>
            <a:r>
              <a:rPr lang="en-US" sz="2400" baseline="30000" dirty="0"/>
              <a:t>nd</a:t>
            </a:r>
            <a:r>
              <a:rPr lang="en-US" sz="2400" dirty="0"/>
              <a:t> - Arduino Programming </a:t>
            </a:r>
            <a:r>
              <a:rPr lang="en-US" sz="2400" dirty="0">
                <a:solidFill>
                  <a:schemeClr val="tx1"/>
                </a:solidFill>
              </a:rPr>
              <a:t>Thursday, September 29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Raspberry Pi/Linux and Circuits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6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 err="1">
                <a:solidFill>
                  <a:schemeClr val="tx1"/>
                </a:solidFill>
              </a:rPr>
              <a:t>Solidworks</a:t>
            </a:r>
            <a:r>
              <a:rPr lang="en-US" sz="2400" dirty="0">
                <a:solidFill>
                  <a:schemeClr val="tx1"/>
                </a:solidFill>
              </a:rPr>
              <a:t>/3D Design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Thursday, October 13</a:t>
            </a:r>
            <a:r>
              <a:rPr lang="en-US" sz="2400" i="1" baseline="30000" dirty="0">
                <a:solidFill>
                  <a:schemeClr val="tx1"/>
                </a:solidFill>
              </a:rPr>
              <a:t>th</a:t>
            </a:r>
            <a:r>
              <a:rPr lang="en-US" sz="2400" i="1" dirty="0">
                <a:solidFill>
                  <a:schemeClr val="tx1"/>
                </a:solidFill>
              </a:rPr>
              <a:t> - No Meeting for Fall Break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- 3D Printing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Github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– Printed Circuit Board Design(?)</a:t>
            </a:r>
            <a:endParaRPr lang="en-US" sz="2400" dirty="0"/>
          </a:p>
          <a:p>
            <a:pPr marL="3429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*meeting topics may be subject to change as needed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791180"/>
            <a:ext cx="695899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microcontroller is a simple computer on one Integrated Circuit</a:t>
            </a:r>
          </a:p>
          <a:p>
            <a:r>
              <a:rPr lang="en-US" dirty="0">
                <a:solidFill>
                  <a:schemeClr val="tx1"/>
                </a:solidFill>
              </a:rPr>
              <a:t>More economical than traditional computer boards</a:t>
            </a:r>
          </a:p>
          <a:p>
            <a:r>
              <a:rPr lang="en-US" dirty="0">
                <a:solidFill>
                  <a:schemeClr val="tx1"/>
                </a:solidFill>
              </a:rPr>
              <a:t>Are incapable of running a full operating system but can be programmed with simple programs.</a:t>
            </a:r>
          </a:p>
          <a:p>
            <a:r>
              <a:rPr lang="en-US" dirty="0">
                <a:solidFill>
                  <a:schemeClr val="tx1"/>
                </a:solidFill>
              </a:rPr>
              <a:t>Are found in many everyday electronics such as cars, toys, and  appliances.</a:t>
            </a:r>
          </a:p>
          <a:p>
            <a:r>
              <a:rPr lang="en-US" dirty="0">
                <a:solidFill>
                  <a:schemeClr val="tx1"/>
                </a:solidFill>
              </a:rPr>
              <a:t>Are relatively easy to use with electrical circuits.</a:t>
            </a:r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136" y="4783830"/>
            <a:ext cx="1732280" cy="17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10052" y="6384067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  <p:pic>
        <p:nvPicPr>
          <p:cNvPr id="5122" name="Picture 2" descr="Image result for basic sta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37" y="4823394"/>
            <a:ext cx="2056799" cy="15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45068" y="6384067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Basic Stamp</a:t>
            </a:r>
          </a:p>
        </p:txBody>
      </p:sp>
      <p:pic>
        <p:nvPicPr>
          <p:cNvPr id="5124" name="Picture 4" descr="Image result for parallax prop sti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177" y="4823394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120824" y="6384067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Propeller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96746" y="6384067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Intel Edison</a:t>
            </a:r>
          </a:p>
        </p:txBody>
      </p:sp>
      <p:pic>
        <p:nvPicPr>
          <p:cNvPr id="1026" name="Picture 2" descr="Image result for intel edis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85" y="4760182"/>
            <a:ext cx="2273283" cy="15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Breadboard</a:t>
            </a:r>
          </a:p>
        </p:txBody>
      </p:sp>
      <p:pic>
        <p:nvPicPr>
          <p:cNvPr id="1026" name="Picture 2" descr="https://cdn.tutsplus.com/mac/uploads/2013/10/horizontal-ro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96" y="1642693"/>
            <a:ext cx="42957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adboard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51" y="1642693"/>
            <a:ext cx="3352365" cy="21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292" y="3944874"/>
            <a:ext cx="2573157" cy="25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8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57373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Can be programmed over USB from a computer</a:t>
            </a:r>
          </a:p>
          <a:p>
            <a:r>
              <a:rPr lang="en-US" dirty="0">
                <a:solidFill>
                  <a:schemeClr val="tx1"/>
                </a:solidFill>
              </a:rPr>
              <a:t>Uses the free Arduino IDE software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https://www.arduino.cc/en/Main/Software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Programmed in Arduino C</a:t>
            </a:r>
          </a:p>
          <a:p>
            <a:r>
              <a:rPr lang="en-US" dirty="0">
                <a:solidFill>
                  <a:schemeClr val="tx1"/>
                </a:solidFill>
              </a:rPr>
              <a:t>Has an extensive library with plenty of documentation and examples</a:t>
            </a:r>
          </a:p>
        </p:txBody>
      </p:sp>
      <p:pic>
        <p:nvPicPr>
          <p:cNvPr id="2056" name="Picture 8" descr="Image result for arduino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95" y="2057400"/>
            <a:ext cx="2219366" cy="194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762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an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It is the “Hello World” of using a microcontroller.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anode of the LED to the digital I/O pin # 13 on Arduino with a 220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in series.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cathode of the LED to ground (GND)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Useful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pinMode</a:t>
            </a:r>
            <a:r>
              <a:rPr lang="en-US" dirty="0">
                <a:solidFill>
                  <a:schemeClr val="tx1"/>
                </a:solidFill>
              </a:rPr>
              <a:t>(pin, OUTPUT/INPUT);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digitalWrite</a:t>
            </a:r>
            <a:r>
              <a:rPr lang="en-US" dirty="0">
                <a:solidFill>
                  <a:schemeClr val="tx1"/>
                </a:solidFill>
              </a:rPr>
              <a:t>(Pin, HIGH/LOW);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delay(milliseconds); </a:t>
            </a:r>
          </a:p>
        </p:txBody>
      </p:sp>
      <p:pic>
        <p:nvPicPr>
          <p:cNvPr id="3074" name="Picture 2" descr="Image result for led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12" y="684847"/>
            <a:ext cx="2381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22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62" y="3590637"/>
            <a:ext cx="2545900" cy="10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sistor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62" y="4871750"/>
            <a:ext cx="24384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27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Push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Digital Input</a:t>
            </a:r>
          </a:p>
          <a:p>
            <a:r>
              <a:rPr lang="en-US" dirty="0">
                <a:solidFill>
                  <a:schemeClr val="tx1"/>
                </a:solidFill>
              </a:rPr>
              <a:t>Connect a 10k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Brown</a:t>
            </a:r>
            <a:r>
              <a:rPr lang="en-US" dirty="0" err="1">
                <a:solidFill>
                  <a:schemeClr val="tx1"/>
                </a:solidFill>
              </a:rPr>
              <a:t>,Black,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Orange</a:t>
            </a:r>
            <a:r>
              <a:rPr lang="en-US" dirty="0">
                <a:solidFill>
                  <a:schemeClr val="tx1"/>
                </a:solidFill>
              </a:rPr>
              <a:t>) from the 5V to one side of the push button.</a:t>
            </a:r>
          </a:p>
          <a:p>
            <a:r>
              <a:rPr lang="en-US" dirty="0">
                <a:solidFill>
                  <a:schemeClr val="tx1"/>
                </a:solidFill>
              </a:rPr>
              <a:t>Connect IO pin 2 to the same side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other side to GND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INPUT_PULLUP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Serial.begin</a:t>
            </a:r>
            <a:r>
              <a:rPr lang="en-US" dirty="0">
                <a:solidFill>
                  <a:schemeClr val="tx1"/>
                </a:solidFill>
              </a:rPr>
              <a:t>(9600);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digitalRead</a:t>
            </a:r>
            <a:r>
              <a:rPr lang="en-US" dirty="0">
                <a:solidFill>
                  <a:schemeClr val="tx1"/>
                </a:solidFill>
              </a:rPr>
              <a:t>(pin)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Serial.println</a:t>
            </a:r>
            <a:r>
              <a:rPr lang="en-US" dirty="0">
                <a:solidFill>
                  <a:schemeClr val="tx1"/>
                </a:solidFill>
              </a:rPr>
              <a:t>(output);</a:t>
            </a:r>
          </a:p>
        </p:txBody>
      </p:sp>
      <p:pic>
        <p:nvPicPr>
          <p:cNvPr id="4098" name="Picture 2" descr="Image result for push button bread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304" y="267854"/>
            <a:ext cx="3755696" cy="24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ush button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15" y="2574636"/>
            <a:ext cx="1491368" cy="12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ull up resistor pushbut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868" y="4267200"/>
            <a:ext cx="41148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96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Servos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Pulse Width Modulation</a:t>
            </a:r>
          </a:p>
          <a:p>
            <a:r>
              <a:rPr lang="en-US" dirty="0">
                <a:solidFill>
                  <a:schemeClr val="tx1"/>
                </a:solidFill>
              </a:rPr>
              <a:t>PWM is used to simulate analog signal with digital signal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Servo.h</a:t>
            </a:r>
            <a:r>
              <a:rPr lang="en-US" dirty="0">
                <a:solidFill>
                  <a:schemeClr val="tx1"/>
                </a:solidFill>
              </a:rPr>
              <a:t>&gt;;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myservo.attach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myservo.write</a:t>
            </a:r>
            <a:r>
              <a:rPr lang="en-US" dirty="0">
                <a:solidFill>
                  <a:schemeClr val="tx1"/>
                </a:solidFill>
              </a:rPr>
              <a:t>(integer 0-180);</a:t>
            </a:r>
          </a:p>
        </p:txBody>
      </p:sp>
      <p:pic>
        <p:nvPicPr>
          <p:cNvPr id="5122" name="Picture 2" descr="Image result for servo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2954" r="5714" b="2896"/>
          <a:stretch/>
        </p:blipFill>
        <p:spPr bwMode="auto">
          <a:xfrm>
            <a:off x="4280603" y="4429516"/>
            <a:ext cx="2376214" cy="19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v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r="28297"/>
          <a:stretch/>
        </p:blipFill>
        <p:spPr bwMode="auto">
          <a:xfrm>
            <a:off x="6724873" y="2773151"/>
            <a:ext cx="1760241" cy="221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w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41" y="409168"/>
            <a:ext cx="3262097" cy="21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05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ping ultrasonic s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69" y="4025929"/>
            <a:ext cx="5548687" cy="25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6325088" cy="1356360"/>
          </a:xfrm>
        </p:spPr>
        <p:txBody>
          <a:bodyPr/>
          <a:lstStyle/>
          <a:p>
            <a:r>
              <a:rPr lang="en-US" dirty="0"/>
              <a:t>Using an 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259275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Works like echolocation</a:t>
            </a:r>
          </a:p>
          <a:p>
            <a:r>
              <a:rPr lang="en-US" dirty="0">
                <a:solidFill>
                  <a:schemeClr val="tx1"/>
                </a:solidFill>
              </a:rPr>
              <a:t>Uses PWM to send out a super high pitched noise.</a:t>
            </a:r>
          </a:p>
          <a:p>
            <a:r>
              <a:rPr lang="en-US" dirty="0">
                <a:solidFill>
                  <a:schemeClr val="tx1"/>
                </a:solidFill>
              </a:rPr>
              <a:t>Detects the noise and relays the delay to the microcontroller</a:t>
            </a:r>
          </a:p>
          <a:p>
            <a:r>
              <a:rPr lang="en-US" dirty="0">
                <a:solidFill>
                  <a:schemeClr val="tx1"/>
                </a:solidFill>
              </a:rPr>
              <a:t>The distance to an object can be calculated by dividing the delay by the speed of sound by 2.</a:t>
            </a:r>
          </a:p>
          <a:p>
            <a:r>
              <a:rPr lang="en-US" dirty="0">
                <a:solidFill>
                  <a:schemeClr val="tx1"/>
                </a:solidFill>
              </a:rPr>
              <a:t>Connect to Pin 7</a:t>
            </a:r>
          </a:p>
          <a:p>
            <a:r>
              <a:rPr lang="en-US" dirty="0">
                <a:solidFill>
                  <a:schemeClr val="tx1"/>
                </a:solidFill>
              </a:rPr>
              <a:t>Use Program from Examples&gt;Sensors&gt;Ping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Image result for ping ultrasonic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415" y="1795096"/>
            <a:ext cx="3089841" cy="1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65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https://www.youtube.com/watch?v=QKbJxytERvg&amp;ab_channel=AdafruitIndustries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QKbJxytERv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04488" y="2702052"/>
            <a:ext cx="6757416" cy="38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7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0" y="3307368"/>
            <a:ext cx="8320376" cy="2348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70" r="14532"/>
          <a:stretch/>
        </p:blipFill>
        <p:spPr>
          <a:xfrm>
            <a:off x="6645402" y="1130993"/>
            <a:ext cx="2043684" cy="2087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23347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October 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, 2016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4051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580159" cy="3322451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57" y="1965960"/>
            <a:ext cx="2590036" cy="19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71987" y="390848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7" y="421282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64716" y="6395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299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help with orienting new members and organizing lab.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Great project for new members.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1838758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31057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 Pi</a:t>
            </a:r>
          </a:p>
        </p:txBody>
      </p:sp>
      <p:pic>
        <p:nvPicPr>
          <p:cNvPr id="2050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30" y="3598461"/>
            <a:ext cx="2092124" cy="20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93366" y="549549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1232</TotalTime>
  <Words>1205</Words>
  <Application>Microsoft Office PowerPoint</Application>
  <PresentationFormat>On-screen Show (4:3)</PresentationFormat>
  <Paragraphs>235</Paragraphs>
  <Slides>28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Projects: NASA Robotics Mining Competition</vt:lpstr>
      <vt:lpstr>Projects: Augmented Reality Helmet</vt:lpstr>
      <vt:lpstr>Projects: Automated Lab</vt:lpstr>
      <vt:lpstr>Projects: Tesla Coil</vt:lpstr>
      <vt:lpstr>Projects: SCORE Crane Machine</vt:lpstr>
      <vt:lpstr>Projects: MAGLEV</vt:lpstr>
      <vt:lpstr>Projects: Quadcopter</vt:lpstr>
      <vt:lpstr>Projects: BB-8 robot</vt:lpstr>
      <vt:lpstr>Review of Current Active Projects</vt:lpstr>
      <vt:lpstr>Meetings Schedule: Week of 9/26</vt:lpstr>
      <vt:lpstr>Project Proposal Form</vt:lpstr>
      <vt:lpstr>Project Item Order Form</vt:lpstr>
      <vt:lpstr>SPARC T-Shirts: Possible Design</vt:lpstr>
      <vt:lpstr>SPARC T-Shirts: Back Graphic</vt:lpstr>
      <vt:lpstr>Meeting Topics</vt:lpstr>
      <vt:lpstr>What is a Microcontroller?</vt:lpstr>
      <vt:lpstr>Using a Breadboard</vt:lpstr>
      <vt:lpstr>Programming an Arduino</vt:lpstr>
      <vt:lpstr>Blink an LED</vt:lpstr>
      <vt:lpstr>Use a Push Button</vt:lpstr>
      <vt:lpstr>Using Servos</vt:lpstr>
      <vt:lpstr>Using an Ultrasonic Sensor</vt:lpstr>
      <vt:lpstr>Soldering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72</cp:revision>
  <dcterms:created xsi:type="dcterms:W3CDTF">2016-09-03T15:20:58Z</dcterms:created>
  <dcterms:modified xsi:type="dcterms:W3CDTF">2016-09-21T03:40:29Z</dcterms:modified>
</cp:coreProperties>
</file>